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8" r:id="rId2"/>
    <p:sldId id="279" r:id="rId3"/>
    <p:sldId id="280" r:id="rId4"/>
    <p:sldId id="281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850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6E90-BC53-47D5-A76B-10B441D601C1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02603-181E-40A0-A0D5-02EF4FC42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32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020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8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36909-50BD-478F-9C0A-5EB0CAF9F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191C-8A28-46D3-BA4E-33A23276C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5DD5B-F752-48E7-8796-13D0348F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44328A-AD25-42F8-A430-B3EC2CA8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9BCD8F-A08C-4916-BCDB-FD5F7E62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10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5FB31-F5CC-4DCF-B4D2-5CB5D1C2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183AEE-2052-48A2-9493-12679A24C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77513F-C839-4C39-83B6-22139BBE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470142-6F9E-4AD3-8118-C43F063A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78E2FC-0335-4E80-ADC8-EFCD8772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36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957583D-488C-44A4-BCC3-FC593397C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ACA90EC-324E-4E51-B170-DDCE06934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2E6521-B54C-4BE7-BBA4-4447C19EE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FD54ED-1B14-46A2-8D4E-EDE9E752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9D8246-C168-4069-9E88-896DC94A6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45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2F7D8-4586-4792-B265-210861B1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E755DF-7D65-4529-8846-D43C9D26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8E7999-EA74-4C94-9301-87B3EDAC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358135-59C4-4D96-A8E2-283B46C7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3E1E8E-F2F8-4089-AD99-01C20DFD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94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85CE8-920B-4F54-9E5C-F54E235B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CDF4FA-ADD0-443C-BD47-D54769942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807A80-C6B8-4B60-B410-BC7C433E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32AA43-D911-4669-9199-99EA0441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964104-E74B-48DC-833D-C1FF92C5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29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8E009-AD0B-4B2F-8BC7-7BE30357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737E97-B556-4CC2-8653-7E5474477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A8D28B-61AE-484B-9670-CC4CE3ECB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5A22D6-80CB-4565-B639-6F97D626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15A2B7-7885-4806-81F5-FDE086C0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72A33E-B14F-4BC2-9D83-1C887986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65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F9BDC-241B-4A9F-BF99-B44F44AF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58F8A4-860D-4156-80B6-5E1355982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3A6779-E0F6-4C56-9076-A5C7A1EA1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8DC27C-9822-46C0-9D88-F194318A2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34D2F82-3DEE-4A59-AB3B-F729883C4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D8520EA-5541-4E8D-B00A-926AC6EF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77A63F-5CAC-4CCF-87C3-3CCAB6F6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2A4DC6-AF51-4019-8C7D-FA447C5A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2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263FC-FF7A-4438-9EE9-4DDEDDAA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09F8EA6-372E-41CA-AA99-2AA6C93F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7BB886-A436-4C1F-A86E-2A29CDA2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3DC51E-0CDA-4EA4-87D7-439FF552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56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2E365B6-1D56-4951-A3C4-6A66CE57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A514CFA-3467-48DD-B679-DE640DAF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CDE7CB-CA72-48DA-AF16-8A883CDA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12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CAECA-84E0-4393-B9AC-6BA2373D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0D34EE-BC1A-4F6B-9352-09E6EC15A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53E67D-3136-46C6-BE25-81FAEEEE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5CD7E1-B45D-4561-8EB3-290D1D2C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487B70-DA81-4AD8-800E-60F79209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0CDDF0-48E1-473B-A9CB-8A9F5624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17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97851-CE87-4A10-B5A7-54295FB1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EF36747-7590-4970-A4F9-18F16199E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B621AF-A111-4C94-A40E-9FD08F8C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B387E6-D9E5-44F1-AEF9-A2D53A61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22EF8C-DF08-49DB-A38E-0B2C78E8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62C2FC-6805-45C3-BD41-A3694A83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57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D0161A-8E4D-4CCB-977F-24B391E1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142D6D-7D21-48D9-B132-E6F195C00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639300-3AD1-49A9-93FE-81B3DB58E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5941B-3377-41F9-AD8E-DC4A5351060D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C77DCD-D10C-4F3B-A451-B00B8A909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96650A-9741-4411-AC73-7694D3B93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361B4-2549-4C8D-AED2-52B2D91D5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37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18927" y="2080651"/>
            <a:ext cx="6754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星座空間</a:t>
            </a:r>
            <a:endParaRPr lang="zh-CN" altLang="en-US" sz="48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777273" y="3738717"/>
            <a:ext cx="2715209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718928" y="2827444"/>
            <a:ext cx="675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Constellation House</a:t>
            </a:r>
            <a:endParaRPr lang="zh-CN" altLang="en-US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A18F6AA-0124-4CC1-8DCD-32CAA656AC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86" b="93761" l="6586" r="92721">
                        <a14:foregroundMark x1="63605" y1="12305" x2="29937" y2="11819"/>
                        <a14:foregroundMark x1="26086" y1="13402" x2="25823" y2="13692"/>
                        <a14:foregroundMark x1="51646" y1="6759" x2="51646" y2="6759"/>
                        <a14:foregroundMark x1="53033" y1="8319" x2="43501" y2="9359"/>
                        <a14:foregroundMark x1="34489" y1="14731" x2="19584" y2="23224"/>
                        <a14:foregroundMark x1="45754" y1="25997" x2="41594" y2="52860"/>
                        <a14:foregroundMark x1="41594" y1="52860" x2="42634" y2="58059"/>
                        <a14:foregroundMark x1="53206" y1="32062" x2="50953" y2="51993"/>
                        <a14:foregroundMark x1="50433" y1="26690" x2="38302" y2="38821"/>
                        <a14:foregroundMark x1="45234" y1="26516" x2="39341" y2="36222"/>
                        <a14:foregroundMark x1="39341" y1="36222" x2="39341" y2="36395"/>
                        <a14:foregroundMark x1="51646" y1="29983" x2="45234" y2="37782"/>
                        <a14:foregroundMark x1="84575" y1="40555" x2="88215" y2="53553"/>
                        <a14:foregroundMark x1="92721" y1="48180" x2="92721" y2="48180"/>
                        <a14:foregroundMark x1="80243" y1="46274" x2="43328" y2="54593"/>
                        <a14:foregroundMark x1="74350" y1="38821" x2="60139" y2="61525"/>
                        <a14:foregroundMark x1="82842" y1="50087" x2="73657" y2="61352"/>
                        <a14:foregroundMark x1="73657" y1="61352" x2="57712" y2="71577"/>
                        <a14:foregroundMark x1="68631" y1="77123" x2="44367" y2="82496"/>
                        <a14:foregroundMark x1="44367" y1="82496" x2="33102" y2="77296"/>
                        <a14:foregroundMark x1="33102" y1="77296" x2="31889" y2="67764"/>
                        <a14:foregroundMark x1="49740" y1="93761" x2="49740" y2="93761"/>
                        <a14:foregroundMark x1="6932" y1="49567" x2="6932" y2="49567"/>
                        <a14:foregroundMark x1="50953" y1="25303" x2="41941" y2="41941"/>
                        <a14:foregroundMark x1="71924" y1="28596" x2="60659" y2="23050"/>
                        <a14:foregroundMark x1="60659" y1="23050" x2="33276" y2="20104"/>
                        <a14:foregroundMark x1="33276" y1="20104" x2="15945" y2="51127"/>
                        <a14:foregroundMark x1="15945" y1="51127" x2="20277" y2="62218"/>
                        <a14:foregroundMark x1="20277" y1="62218" x2="42634" y2="66031"/>
                        <a14:foregroundMark x1="42634" y1="66031" x2="66378" y2="50433"/>
                        <a14:foregroundMark x1="66378" y1="50433" x2="73657" y2="41594"/>
                        <a14:foregroundMark x1="73657" y1="41594" x2="73830" y2="30676"/>
                        <a14:foregroundMark x1="73830" y1="30676" x2="71404" y2="28076"/>
                        <a14:foregroundMark x1="6586" y1="41075" x2="6586" y2="41075"/>
                        <a14:foregroundMark x1="57886" y1="7799" x2="40035" y2="7626"/>
                        <a14:foregroundMark x1="25652" y1="13545" x2="26145" y2="13583"/>
                        <a14:backgroundMark x1="26343" y1="9185" x2="26690" y2="10052"/>
                        <a14:backgroundMark x1="26863" y1="8666" x2="26023" y2="12443"/>
                        <a14:backgroundMark x1="24957" y1="12998" x2="24957" y2="12998"/>
                        <a14:backgroundMark x1="25477" y1="12825" x2="25477" y2="12825"/>
                        <a14:backgroundMark x1="24957" y1="12998" x2="24957" y2="12998"/>
                        <a14:backgroundMark x1="25130" y1="12998" x2="25130" y2="12998"/>
                        <a14:backgroundMark x1="25303" y1="12998" x2="24437" y2="12998"/>
                        <a14:backgroundMark x1="26343" y1="12132" x2="25303" y2="12652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"/>
          <a:stretch/>
        </p:blipFill>
        <p:spPr>
          <a:xfrm>
            <a:off x="5204031" y="4001713"/>
            <a:ext cx="1783936" cy="17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6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B71E16E-B4F7-4962-A812-6F61904756DD}"/>
              </a:ext>
            </a:extLst>
          </p:cNvPr>
          <p:cNvGrpSpPr/>
          <p:nvPr/>
        </p:nvGrpSpPr>
        <p:grpSpPr>
          <a:xfrm>
            <a:off x="796413" y="411803"/>
            <a:ext cx="2348005" cy="736636"/>
            <a:chOff x="796413" y="411803"/>
            <a:chExt cx="2348005" cy="736636"/>
          </a:xfrm>
        </p:grpSpPr>
        <p:sp>
          <p:nvSpPr>
            <p:cNvPr id="4" name="文本框 3"/>
            <p:cNvSpPr txBox="1"/>
            <p:nvPr/>
          </p:nvSpPr>
          <p:spPr>
            <a:xfrm>
              <a:off x="1344549" y="411803"/>
              <a:ext cx="1371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ZhengHeiS-DB-GB" panose="02000000000000000000" pitchFamily="2" charset="0"/>
                  <a:ea typeface="FZZhengHeiS-DB-GB" panose="02000000000000000000" pitchFamily="2" charset="0"/>
                </a:rPr>
                <a:t>特色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07288" y="840662"/>
              <a:ext cx="2137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uturaBookC" charset="-52"/>
                  <a:ea typeface="微软雅黑" panose="020B0503020204020204" pitchFamily="34" charset="-122"/>
                </a:rPr>
                <a:t>Features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796413" y="457203"/>
              <a:ext cx="0" cy="632244"/>
            </a:xfrm>
            <a:prstGeom prst="line">
              <a:avLst/>
            </a:prstGeom>
            <a:ln w="76200">
              <a:solidFill>
                <a:srgbClr val="1C48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985" y="332359"/>
            <a:ext cx="816082" cy="81608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177683" y="1666134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6297560" y="1769806"/>
            <a:ext cx="4842879" cy="1150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297560" y="3182723"/>
            <a:ext cx="4842879" cy="1150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297560" y="4595640"/>
            <a:ext cx="4842879" cy="1150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177683" y="3078968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177683" y="4497549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8" name="矩形 3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417439" y="197302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17439" y="3403967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17439" y="480081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25" name="文本框 9">
            <a:extLst>
              <a:ext uri="{FF2B5EF4-FFF2-40B4-BE49-F238E27FC236}">
                <a16:creationId xmlns:a16="http://schemas.microsoft.com/office/drawing/2014/main" id="{34472026-1075-4A24-AC03-781EF1AD2E6B}"/>
              </a:ext>
            </a:extLst>
          </p:cNvPr>
          <p:cNvSpPr txBox="1"/>
          <p:nvPr/>
        </p:nvSpPr>
        <p:spPr>
          <a:xfrm>
            <a:off x="7569704" y="2114160"/>
            <a:ext cx="357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淺顯易懂的介面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6" name="文本框 12">
            <a:extLst>
              <a:ext uri="{FF2B5EF4-FFF2-40B4-BE49-F238E27FC236}">
                <a16:creationId xmlns:a16="http://schemas.microsoft.com/office/drawing/2014/main" id="{8E5878A0-3225-457E-A7FC-C5D5BDE57902}"/>
              </a:ext>
            </a:extLst>
          </p:cNvPr>
          <p:cNvSpPr txBox="1"/>
          <p:nvPr/>
        </p:nvSpPr>
        <p:spPr>
          <a:xfrm>
            <a:off x="7569704" y="3532081"/>
            <a:ext cx="357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系統性顯示星座資訊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30" name="文本框 15">
            <a:extLst>
              <a:ext uri="{FF2B5EF4-FFF2-40B4-BE49-F238E27FC236}">
                <a16:creationId xmlns:a16="http://schemas.microsoft.com/office/drawing/2014/main" id="{886B84D8-7FCE-4CE9-AF55-1F41FA3BF2AA}"/>
              </a:ext>
            </a:extLst>
          </p:cNvPr>
          <p:cNvSpPr txBox="1"/>
          <p:nvPr/>
        </p:nvSpPr>
        <p:spPr>
          <a:xfrm>
            <a:off x="7569704" y="4923920"/>
            <a:ext cx="357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簡易方便的使用性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049BB8A1-8BB6-4326-ACC4-22F351D3F05B}"/>
              </a:ext>
            </a:extLst>
          </p:cNvPr>
          <p:cNvGrpSpPr/>
          <p:nvPr/>
        </p:nvGrpSpPr>
        <p:grpSpPr>
          <a:xfrm>
            <a:off x="1344549" y="1260938"/>
            <a:ext cx="2856943" cy="5185259"/>
            <a:chOff x="5733520" y="482770"/>
            <a:chExt cx="3135273" cy="6087767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07D909DB-F326-4851-9C1C-AB5A5FBE4E98}"/>
                </a:ext>
              </a:extLst>
            </p:cNvPr>
            <p:cNvGrpSpPr/>
            <p:nvPr/>
          </p:nvGrpSpPr>
          <p:grpSpPr>
            <a:xfrm>
              <a:off x="5733520" y="482770"/>
              <a:ext cx="3135273" cy="6087767"/>
              <a:chOff x="5023307" y="1137789"/>
              <a:chExt cx="2017184" cy="4044455"/>
            </a:xfrm>
          </p:grpSpPr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388F3E3A-29BD-4FE2-9998-8100AD4CC0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43" b="94405" l="1429" r="94286">
                            <a14:foregroundMark x1="55714" y1="19943" x2="51714" y2="59110"/>
                            <a14:foregroundMark x1="51714" y1="59110" x2="51714" y2="59110"/>
                            <a14:foregroundMark x1="48286" y1="23099" x2="44000" y2="59254"/>
                            <a14:foregroundMark x1="29714" y1="20947" x2="31429" y2="68867"/>
                            <a14:foregroundMark x1="52000" y1="26399" x2="74857" y2="69584"/>
                            <a14:foregroundMark x1="74857" y1="69584" x2="74857" y2="72453"/>
                            <a14:foregroundMark x1="50571" y1="15782" x2="61714" y2="32712"/>
                            <a14:foregroundMark x1="44571" y1="13630" x2="60571" y2="45624"/>
                            <a14:foregroundMark x1="28000" y1="7461" x2="64857" y2="9613"/>
                            <a14:foregroundMark x1="75714" y1="6887" x2="45429" y2="12769"/>
                            <a14:foregroundMark x1="45429" y1="12769" x2="38857" y2="15352"/>
                            <a14:foregroundMark x1="60286" y1="6600" x2="12000" y2="9469"/>
                            <a14:foregroundMark x1="94305" y1="38597" x2="94571" y2="40172"/>
                            <a14:foregroundMark x1="90857" y1="18221" x2="93408" y2="33298"/>
                            <a14:foregroundMark x1="8328" y1="36279" x2="8286" y2="37159"/>
                            <a14:foregroundMark x1="8898" y1="24247" x2="8308" y2="36709"/>
                            <a14:foregroundMark x1="9143" y1="19082" x2="8898" y2="24247"/>
                            <a14:foregroundMark x1="8286" y1="37159" x2="12286" y2="44189"/>
                            <a14:foregroundMark x1="12000" y1="19512" x2="27714" y2="52367"/>
                            <a14:foregroundMark x1="23429" y1="22525" x2="17714" y2="31994"/>
                            <a14:foregroundMark x1="17714" y1="31994" x2="18000" y2="34577"/>
                            <a14:foregroundMark x1="19143" y1="22238" x2="17143" y2="31420"/>
                            <a14:foregroundMark x1="27714" y1="27403" x2="38000" y2="34864"/>
                            <a14:foregroundMark x1="38000" y1="34864" x2="40571" y2="38737"/>
                            <a14:foregroundMark x1="36857" y1="27977" x2="42857" y2="39024"/>
                            <a14:foregroundMark x1="36000" y1="24390" x2="36000" y2="34720"/>
                            <a14:foregroundMark x1="36571" y1="24390" x2="34857" y2="32855"/>
                            <a14:foregroundMark x1="35143" y1="25825" x2="31429" y2="31851"/>
                            <a14:foregroundMark x1="36286" y1="42898" x2="34286" y2="58393"/>
                            <a14:foregroundMark x1="38857" y1="50215" x2="38857" y2="58250"/>
                            <a14:foregroundMark x1="38857" y1="58250" x2="34857" y2="65710"/>
                            <a14:foregroundMark x1="34857" y1="65710" x2="33429" y2="67001"/>
                            <a14:foregroundMark x1="27429" y1="76758" x2="26857" y2="86514"/>
                            <a14:foregroundMark x1="13714" y1="78192" x2="18857" y2="85653"/>
                            <a14:foregroundMark x1="18857" y1="85653" x2="18857" y2="86083"/>
                            <a14:foregroundMark x1="78857" y1="89957" x2="26286" y2="91679"/>
                            <a14:foregroundMark x1="60571" y1="93974" x2="20571" y2="94548"/>
                            <a14:foregroundMark x1="6286" y1="11908" x2="6286" y2="11908"/>
                            <a14:foregroundMark x1="6857" y1="10473" x2="6857" y2="10473"/>
                            <a14:foregroundMark x1="7143" y1="9756" x2="7143" y2="18795"/>
                            <a14:foregroundMark x1="5714" y1="44763" x2="5714" y2="44763"/>
                            <a14:foregroundMark x1="5714" y1="44763" x2="5714" y2="44763"/>
                            <a14:foregroundMark x1="5143" y1="44620" x2="5143" y2="44620"/>
                            <a14:foregroundMark x1="5143" y1="44763" x2="5143" y2="44763"/>
                            <a14:foregroundMark x1="5714" y1="43902" x2="5143" y2="46628"/>
                            <a14:foregroundMark x1="5143" y1="31837" x2="5143" y2="31994"/>
                            <a14:foregroundMark x1="6000" y1="14491" x2="5781" y2="21090"/>
                            <a14:foregroundMark x1="4875" y1="31851" x2="4857" y2="32138"/>
                            <a14:foregroundMark x1="5367" y1="23816" x2="5355" y2="24009"/>
                            <a14:foregroundMark x1="6000" y1="13486" x2="5534" y2="21090"/>
                            <a14:foregroundMark x1="5143" y1="16499" x2="5143" y2="16499"/>
                            <a14:foregroundMark x1="5143" y1="16069" x2="4857" y2="17647"/>
                            <a14:foregroundMark x1="5143" y1="17791" x2="5143" y2="19512"/>
                            <a14:foregroundMark x1="5714" y1="22382" x2="5523" y2="24011"/>
                            <a14:foregroundMark x1="4571" y1="23386" x2="4536" y2="23998"/>
                            <a14:foregroundMark x1="4857" y1="32855" x2="4857" y2="32855"/>
                            <a14:foregroundMark x1="5143" y1="33716" x2="5143" y2="33716"/>
                            <a14:foregroundMark x1="4857" y1="33572" x2="4857" y2="33572"/>
                            <a14:foregroundMark x1="4571" y1="34146" x2="4571" y2="34146"/>
                            <a14:foregroundMark x1="4571" y1="34864" x2="4571" y2="34864"/>
                            <a14:foregroundMark x1="4571" y1="36011" x2="4571" y2="36011"/>
                            <a14:foregroundMark x1="4571" y1="36729" x2="4571" y2="36729"/>
                            <a14:foregroundMark x1="4857" y1="37446" x2="4857" y2="37446"/>
                            <a14:foregroundMark x1="4571" y1="32138" x2="4571" y2="32138"/>
                            <a14:foregroundMark x1="4857" y1="24964" x2="4857" y2="24964"/>
                            <a14:foregroundMark x1="4857" y1="25538" x2="4857" y2="25538"/>
                            <a14:foregroundMark x1="4857" y1="26112" x2="4857" y2="26112"/>
                            <a14:foregroundMark x1="4857" y1="26686" x2="4857" y2="26686"/>
                            <a14:foregroundMark x1="4571" y1="27260" x2="4571" y2="27260"/>
                            <a14:foregroundMark x1="5143" y1="28264" x2="5143" y2="28264"/>
                            <a14:foregroundMark x1="4571" y1="28407" x2="4571" y2="28407"/>
                            <a14:foregroundMark x1="46571" y1="3443" x2="46571" y2="3443"/>
                            <a14:foregroundMark x1="4286" y1="18077" x2="4286" y2="18077"/>
                            <a14:backgroundMark x1="3429" y1="9469" x2="3429" y2="9469"/>
                            <a14:backgroundMark x1="3353" y1="46534" x2="1714" y2="53802"/>
                            <a14:backgroundMark x1="1234" y1="46422" x2="1143" y2="48207"/>
                            <a14:backgroundMark x1="1429" y1="42611" x2="1375" y2="43674"/>
                            <a14:backgroundMark x1="2342" y1="32099" x2="2372" y2="32355"/>
                            <a14:backgroundMark x1="99714" y1="34146" x2="99714" y2="34146"/>
                            <a14:backgroundMark x1="99143" y1="33142" x2="99714" y2="38451"/>
                            <a14:backgroundMark x1="96286" y1="40459" x2="96286" y2="43615"/>
                            <a14:backgroundMark x1="98571" y1="44333" x2="99143" y2="49067"/>
                            <a14:backgroundMark x1="96571" y1="54663" x2="98571" y2="92109"/>
                            <a14:backgroundMark x1="98571" y1="92109" x2="98857" y2="92396"/>
                            <a14:backgroundMark x1="87143" y1="3443" x2="87143" y2="3443"/>
                            <a14:backgroundMark x1="85714" y1="3443" x2="85714" y2="3443"/>
                            <a14:backgroundMark x1="13714" y1="3443" x2="13714" y2="3443"/>
                            <a14:backgroundMark x1="97714" y1="12195" x2="98571" y2="17217"/>
                            <a14:backgroundMark x1="1714" y1="29842" x2="1714" y2="29842"/>
                            <a14:backgroundMark x1="1429" y1="21090" x2="1429" y2="22255"/>
                            <a14:backgroundMark x1="1285" y1="28407" x2="2000" y2="31994"/>
                            <a14:backgroundMark x1="1257" y1="28264" x2="1285" y2="28407"/>
                            <a14:backgroundMark x1="1143" y1="27690" x2="1257" y2="28264"/>
                            <a14:backgroundMark x1="1475" y1="28407" x2="1429" y2="29268"/>
                            <a14:backgroundMark x1="1483" y1="28264" x2="1475" y2="28407"/>
                            <a14:backgroundMark x1="1536" y1="27260" x2="1483" y2="28264"/>
                            <a14:backgroundMark x1="1567" y1="26686" x2="1536" y2="27260"/>
                            <a14:backgroundMark x1="1598" y1="26112" x2="1567" y2="26686"/>
                            <a14:backgroundMark x1="1629" y1="25538" x2="1598" y2="26112"/>
                            <a14:backgroundMark x1="1660" y1="24964" x2="1629" y2="25538"/>
                            <a14:backgroundMark x1="1714" y1="23960" x2="1660" y2="24964"/>
                            <a14:backgroundMark x1="1396" y1="37446" x2="1143" y2="39168"/>
                            <a14:backgroundMark x1="1502" y1="36729" x2="1396" y2="37446"/>
                            <a14:backgroundMark x1="1608" y1="36011" x2="1502" y2="36729"/>
                            <a14:backgroundMark x1="1714" y1="35294" x2="1608" y2="36011"/>
                            <a14:backgroundMark x1="2381" y1="34864" x2="2286" y2="36011"/>
                            <a14:backgroundMark x1="2440" y1="34146" x2="2381" y2="34864"/>
                            <a14:backgroundMark x1="2476" y1="33716" x2="2440" y2="34146"/>
                            <a14:backgroundMark x1="2488" y1="33572" x2="2476" y2="33716"/>
                            <a14:backgroundMark x1="2547" y1="32855" x2="2488" y2="33572"/>
                            <a14:backgroundMark x1="2571" y1="32568" x2="2547" y2="32855"/>
                            <a14:backgroundMark x1="14286" y1="3300" x2="14286" y2="3300"/>
                            <a14:backgroundMark x1="31429" y1="97561" x2="31429" y2="97561"/>
                            <a14:backgroundMark x1="30857" y1="97418" x2="29714" y2="97418"/>
                            <a14:backgroundMark x1="25429" y1="97561" x2="22571" y2="97274"/>
                            <a14:backgroundMark x1="52857" y1="97561" x2="49429" y2="97561"/>
                            <a14:backgroundMark x1="42571" y1="97561" x2="38571" y2="97704"/>
                            <a14:backgroundMark x1="61429" y1="97561" x2="57714" y2="97561"/>
                            <a14:backgroundMark x1="73714" y1="97704" x2="70286" y2="97704"/>
                            <a14:backgroundMark x1="81714" y1="97704" x2="78571" y2="977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9" t="2578" r="3233" b="2663"/>
              <a:stretch/>
            </p:blipFill>
            <p:spPr>
              <a:xfrm>
                <a:off x="5023307" y="1137789"/>
                <a:ext cx="2017184" cy="4044455"/>
              </a:xfrm>
              <a:prstGeom prst="rect">
                <a:avLst/>
              </a:prstGeom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6CB11685-32D7-4796-8D2D-4FF0B37DD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916" y="1649123"/>
                <a:ext cx="1694156" cy="3025776"/>
              </a:xfrm>
              <a:prstGeom prst="rect">
                <a:avLst/>
              </a:prstGeom>
            </p:spPr>
          </p:pic>
        </p:grpSp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DBB0972D-140B-4160-BECA-8EF9DE339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586" b="93761" l="6586" r="92721">
                          <a14:foregroundMark x1="63605" y1="12305" x2="29937" y2="11819"/>
                          <a14:foregroundMark x1="26086" y1="13402" x2="25823" y2="13692"/>
                          <a14:foregroundMark x1="51646" y1="6759" x2="51646" y2="6759"/>
                          <a14:foregroundMark x1="53033" y1="8319" x2="43501" y2="9359"/>
                          <a14:foregroundMark x1="34489" y1="14731" x2="19584" y2="23224"/>
                          <a14:foregroundMark x1="45754" y1="25997" x2="41594" y2="52860"/>
                          <a14:foregroundMark x1="41594" y1="52860" x2="42634" y2="58059"/>
                          <a14:foregroundMark x1="53206" y1="32062" x2="50953" y2="51993"/>
                          <a14:foregroundMark x1="50433" y1="26690" x2="38302" y2="38821"/>
                          <a14:foregroundMark x1="45234" y1="26516" x2="39341" y2="36222"/>
                          <a14:foregroundMark x1="39341" y1="36222" x2="39341" y2="36395"/>
                          <a14:foregroundMark x1="51646" y1="29983" x2="45234" y2="37782"/>
                          <a14:foregroundMark x1="84575" y1="40555" x2="88215" y2="53553"/>
                          <a14:foregroundMark x1="92721" y1="48180" x2="92721" y2="48180"/>
                          <a14:foregroundMark x1="80243" y1="46274" x2="43328" y2="54593"/>
                          <a14:foregroundMark x1="74350" y1="38821" x2="60139" y2="61525"/>
                          <a14:foregroundMark x1="82842" y1="50087" x2="73657" y2="61352"/>
                          <a14:foregroundMark x1="73657" y1="61352" x2="57712" y2="71577"/>
                          <a14:foregroundMark x1="68631" y1="77123" x2="44367" y2="82496"/>
                          <a14:foregroundMark x1="44367" y1="82496" x2="33102" y2="77296"/>
                          <a14:foregroundMark x1="33102" y1="77296" x2="31889" y2="67764"/>
                          <a14:foregroundMark x1="49740" y1="93761" x2="49740" y2="93761"/>
                          <a14:foregroundMark x1="6932" y1="49567" x2="6932" y2="49567"/>
                          <a14:foregroundMark x1="50953" y1="25303" x2="41941" y2="41941"/>
                          <a14:foregroundMark x1="71924" y1="28596" x2="60659" y2="23050"/>
                          <a14:foregroundMark x1="60659" y1="23050" x2="33276" y2="20104"/>
                          <a14:foregroundMark x1="33276" y1="20104" x2="15945" y2="51127"/>
                          <a14:foregroundMark x1="15945" y1="51127" x2="20277" y2="62218"/>
                          <a14:foregroundMark x1="20277" y1="62218" x2="42634" y2="66031"/>
                          <a14:foregroundMark x1="42634" y1="66031" x2="66378" y2="50433"/>
                          <a14:foregroundMark x1="66378" y1="50433" x2="73657" y2="41594"/>
                          <a14:foregroundMark x1="73657" y1="41594" x2="73830" y2="30676"/>
                          <a14:foregroundMark x1="73830" y1="30676" x2="71404" y2="28076"/>
                          <a14:foregroundMark x1="6586" y1="41075" x2="6586" y2="41075"/>
                          <a14:foregroundMark x1="57886" y1="7799" x2="40035" y2="7626"/>
                          <a14:foregroundMark x1="25652" y1="13545" x2="26145" y2="13583"/>
                          <a14:backgroundMark x1="26343" y1="9185" x2="26690" y2="10052"/>
                          <a14:backgroundMark x1="26863" y1="8666" x2="26023" y2="12443"/>
                          <a14:backgroundMark x1="24957" y1="12998" x2="24957" y2="12998"/>
                          <a14:backgroundMark x1="25477" y1="12825" x2="25477" y2="12825"/>
                          <a14:backgroundMark x1="24957" y1="12998" x2="24957" y2="12998"/>
                          <a14:backgroundMark x1="25130" y1="12998" x2="25130" y2="12998"/>
                          <a14:backgroundMark x1="25303" y1="12998" x2="24437" y2="12998"/>
                          <a14:backgroundMark x1="26343" y1="12132" x2="25303" y2="12652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"/>
            <a:stretch/>
          </p:blipFill>
          <p:spPr>
            <a:xfrm>
              <a:off x="6955817" y="1627859"/>
              <a:ext cx="690677" cy="694179"/>
            </a:xfrm>
            <a:prstGeom prst="rect">
              <a:avLst/>
            </a:prstGeom>
          </p:spPr>
        </p:pic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EC101272-AB63-4A72-A771-7EF4F0E7D2F4}"/>
                </a:ext>
              </a:extLst>
            </p:cNvPr>
            <p:cNvGrpSpPr/>
            <p:nvPr/>
          </p:nvGrpSpPr>
          <p:grpSpPr>
            <a:xfrm>
              <a:off x="6452382" y="2313200"/>
              <a:ext cx="1713391" cy="2028271"/>
              <a:chOff x="6452382" y="2256052"/>
              <a:chExt cx="1713391" cy="2028271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0747A24A-999F-4ADA-AA0F-752AC0919C5D}"/>
                  </a:ext>
                </a:extLst>
              </p:cNvPr>
              <p:cNvGrpSpPr/>
              <p:nvPr/>
            </p:nvGrpSpPr>
            <p:grpSpPr>
              <a:xfrm>
                <a:off x="6452382" y="2256052"/>
                <a:ext cx="1713391" cy="1588835"/>
                <a:chOff x="6452382" y="1543059"/>
                <a:chExt cx="1713391" cy="1588835"/>
              </a:xfrm>
            </p:grpSpPr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A0001A17-0E21-47E8-AFC8-BD13EB15CD99}"/>
                    </a:ext>
                  </a:extLst>
                </p:cNvPr>
                <p:cNvSpPr txBox="1"/>
                <p:nvPr/>
              </p:nvSpPr>
              <p:spPr>
                <a:xfrm>
                  <a:off x="6452382" y="1543059"/>
                  <a:ext cx="17133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b="1" dirty="0">
                      <a:solidFill>
                        <a:schemeClr val="bg1">
                          <a:lumMod val="95000"/>
                        </a:schemeClr>
                      </a:solidFill>
                      <a:latin typeface="Adobe 繁黑體 Std B" panose="020B0700000000000000" pitchFamily="34" charset="-120"/>
                      <a:ea typeface="Adobe 繁黑體 Std B" panose="020B0700000000000000" pitchFamily="34" charset="-120"/>
                    </a:rPr>
                    <a:t>出生日期</a:t>
                  </a:r>
                </a:p>
              </p:txBody>
            </p:sp>
            <p:grpSp>
              <p:nvGrpSpPr>
                <p:cNvPr id="71" name="群組 70">
                  <a:extLst>
                    <a:ext uri="{FF2B5EF4-FFF2-40B4-BE49-F238E27FC236}">
                      <a16:creationId xmlns:a16="http://schemas.microsoft.com/office/drawing/2014/main" id="{0DBD5557-CA41-401C-8B55-EDBCC69465CB}"/>
                    </a:ext>
                  </a:extLst>
                </p:cNvPr>
                <p:cNvGrpSpPr/>
                <p:nvPr/>
              </p:nvGrpSpPr>
              <p:grpSpPr>
                <a:xfrm>
                  <a:off x="6496284" y="1988595"/>
                  <a:ext cx="1635663" cy="276999"/>
                  <a:chOff x="6496284" y="1988595"/>
                  <a:chExt cx="1635663" cy="276999"/>
                </a:xfrm>
              </p:grpSpPr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90F1278A-00EF-43C5-A9AF-C07F5B7BB5EE}"/>
                      </a:ext>
                    </a:extLst>
                  </p:cNvPr>
                  <p:cNvSpPr txBox="1"/>
                  <p:nvPr/>
                </p:nvSpPr>
                <p:spPr>
                  <a:xfrm>
                    <a:off x="6496284" y="1988595"/>
                    <a:ext cx="1635663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年</a:t>
                    </a:r>
                  </a:p>
                </p:txBody>
              </p:sp>
              <p:sp>
                <p:nvSpPr>
                  <p:cNvPr id="79" name="等腰三角形 78">
                    <a:extLst>
                      <a:ext uri="{FF2B5EF4-FFF2-40B4-BE49-F238E27FC236}">
                        <a16:creationId xmlns:a16="http://schemas.microsoft.com/office/drawing/2014/main" id="{9576B4DC-D698-4CD8-8229-2A8148A3FBE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927759" y="2096821"/>
                    <a:ext cx="124287" cy="864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72" name="群組 71">
                  <a:extLst>
                    <a:ext uri="{FF2B5EF4-FFF2-40B4-BE49-F238E27FC236}">
                      <a16:creationId xmlns:a16="http://schemas.microsoft.com/office/drawing/2014/main" id="{C974A000-5F81-4C5F-8298-1518A0E31CA1}"/>
                    </a:ext>
                  </a:extLst>
                </p:cNvPr>
                <p:cNvGrpSpPr/>
                <p:nvPr/>
              </p:nvGrpSpPr>
              <p:grpSpPr>
                <a:xfrm>
                  <a:off x="6496284" y="2421745"/>
                  <a:ext cx="1635663" cy="276999"/>
                  <a:chOff x="6496284" y="1988595"/>
                  <a:chExt cx="1635663" cy="276999"/>
                </a:xfrm>
              </p:grpSpPr>
              <p:sp>
                <p:nvSpPr>
                  <p:cNvPr id="76" name="文字方塊 75">
                    <a:extLst>
                      <a:ext uri="{FF2B5EF4-FFF2-40B4-BE49-F238E27FC236}">
                        <a16:creationId xmlns:a16="http://schemas.microsoft.com/office/drawing/2014/main" id="{D355666D-5BAC-4A41-BA08-322854A2D04B}"/>
                      </a:ext>
                    </a:extLst>
                  </p:cNvPr>
                  <p:cNvSpPr txBox="1"/>
                  <p:nvPr/>
                </p:nvSpPr>
                <p:spPr>
                  <a:xfrm>
                    <a:off x="6496284" y="1988595"/>
                    <a:ext cx="1635663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月</a:t>
                    </a:r>
                  </a:p>
                </p:txBody>
              </p:sp>
              <p:sp>
                <p:nvSpPr>
                  <p:cNvPr id="77" name="等腰三角形 76">
                    <a:extLst>
                      <a:ext uri="{FF2B5EF4-FFF2-40B4-BE49-F238E27FC236}">
                        <a16:creationId xmlns:a16="http://schemas.microsoft.com/office/drawing/2014/main" id="{BC1FA875-5E04-4BFE-8CE8-9A9DBAE760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927759" y="2096821"/>
                    <a:ext cx="124287" cy="864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73" name="群組 72">
                  <a:extLst>
                    <a:ext uri="{FF2B5EF4-FFF2-40B4-BE49-F238E27FC236}">
                      <a16:creationId xmlns:a16="http://schemas.microsoft.com/office/drawing/2014/main" id="{3A4B4531-DE97-4B73-A8B9-B886BF5D5AAB}"/>
                    </a:ext>
                  </a:extLst>
                </p:cNvPr>
                <p:cNvGrpSpPr/>
                <p:nvPr/>
              </p:nvGrpSpPr>
              <p:grpSpPr>
                <a:xfrm>
                  <a:off x="6501080" y="2854895"/>
                  <a:ext cx="1635663" cy="276999"/>
                  <a:chOff x="6514040" y="1988595"/>
                  <a:chExt cx="1635663" cy="276999"/>
                </a:xfrm>
              </p:grpSpPr>
              <p:sp>
                <p:nvSpPr>
                  <p:cNvPr id="74" name="文字方塊 73">
                    <a:extLst>
                      <a:ext uri="{FF2B5EF4-FFF2-40B4-BE49-F238E27FC236}">
                        <a16:creationId xmlns:a16="http://schemas.microsoft.com/office/drawing/2014/main" id="{CCAF6906-DE4A-4415-9CE8-0E9E632478A4}"/>
                      </a:ext>
                    </a:extLst>
                  </p:cNvPr>
                  <p:cNvSpPr txBox="1"/>
                  <p:nvPr/>
                </p:nvSpPr>
                <p:spPr>
                  <a:xfrm>
                    <a:off x="6514040" y="1988595"/>
                    <a:ext cx="1635663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日</a:t>
                    </a:r>
                  </a:p>
                </p:txBody>
              </p:sp>
              <p:sp>
                <p:nvSpPr>
                  <p:cNvPr id="75" name="等腰三角形 74">
                    <a:extLst>
                      <a:ext uri="{FF2B5EF4-FFF2-40B4-BE49-F238E27FC236}">
                        <a16:creationId xmlns:a16="http://schemas.microsoft.com/office/drawing/2014/main" id="{745A3C0E-368B-4A6F-9ECB-37FAC4ABEA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944087" y="2096821"/>
                    <a:ext cx="124287" cy="86400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</p:grpSp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671321E0-952E-4E6F-8B3F-D6C6C05EDA35}"/>
                  </a:ext>
                </a:extLst>
              </p:cNvPr>
              <p:cNvGrpSpPr/>
              <p:nvPr/>
            </p:nvGrpSpPr>
            <p:grpSpPr>
              <a:xfrm>
                <a:off x="6874329" y="3976546"/>
                <a:ext cx="898071" cy="307777"/>
                <a:chOff x="6874329" y="3976546"/>
                <a:chExt cx="898071" cy="307777"/>
              </a:xfrm>
            </p:grpSpPr>
            <p:sp>
              <p:nvSpPr>
                <p:cNvPr id="68" name="矩形: 圓角 67">
                  <a:extLst>
                    <a:ext uri="{FF2B5EF4-FFF2-40B4-BE49-F238E27FC236}">
                      <a16:creationId xmlns:a16="http://schemas.microsoft.com/office/drawing/2014/main" id="{C5BD7F2C-BABB-489C-8A34-BA807373C88F}"/>
                    </a:ext>
                  </a:extLst>
                </p:cNvPr>
                <p:cNvSpPr/>
                <p:nvPr/>
              </p:nvSpPr>
              <p:spPr>
                <a:xfrm>
                  <a:off x="6874329" y="3984171"/>
                  <a:ext cx="898071" cy="2769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2B3D9614-C8AA-4366-96BF-F3E9C54C9ED7}"/>
                    </a:ext>
                  </a:extLst>
                </p:cNvPr>
                <p:cNvSpPr txBox="1"/>
                <p:nvPr/>
              </p:nvSpPr>
              <p:spPr>
                <a:xfrm>
                  <a:off x="7037612" y="3976546"/>
                  <a:ext cx="6939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查詢</a:t>
                  </a:r>
                </a:p>
              </p:txBody>
            </p:sp>
          </p:grp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4BBFB36-26E4-480E-A425-C66D62D28E93}"/>
                </a:ext>
              </a:extLst>
            </p:cNvPr>
            <p:cNvGrpSpPr/>
            <p:nvPr/>
          </p:nvGrpSpPr>
          <p:grpSpPr>
            <a:xfrm>
              <a:off x="7032379" y="4688953"/>
              <a:ext cx="597600" cy="597600"/>
              <a:chOff x="4274875" y="3627207"/>
              <a:chExt cx="597600" cy="597600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9CD50678-BA76-469E-B60C-50E831FDFFE4}"/>
                  </a:ext>
                </a:extLst>
              </p:cNvPr>
              <p:cNvSpPr/>
              <p:nvPr/>
            </p:nvSpPr>
            <p:spPr>
              <a:xfrm>
                <a:off x="4425979" y="3746722"/>
                <a:ext cx="324774" cy="3106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D7B8E18D-498C-45D6-953F-6F5F598E6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4875" y="3627207"/>
                <a:ext cx="597600" cy="597600"/>
              </a:xfrm>
              <a:prstGeom prst="rect">
                <a:avLst/>
              </a:prstGeom>
            </p:spPr>
          </p:pic>
        </p:grpSp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0866E211-7930-4DDF-9379-B13962375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903" y="4688953"/>
              <a:ext cx="572400" cy="572400"/>
            </a:xfrm>
            <a:prstGeom prst="rect">
              <a:avLst/>
            </a:prstGeom>
          </p:spPr>
        </p:pic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8644F7B3-ED6E-43F4-9E24-7C52E92A2EA7}"/>
                </a:ext>
              </a:extLst>
            </p:cNvPr>
            <p:cNvGrpSpPr/>
            <p:nvPr/>
          </p:nvGrpSpPr>
          <p:grpSpPr>
            <a:xfrm>
              <a:off x="7756343" y="4706124"/>
              <a:ext cx="581657" cy="579600"/>
              <a:chOff x="1638361" y="4502571"/>
              <a:chExt cx="581657" cy="579600"/>
            </a:xfrm>
          </p:grpSpPr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10BAA6EB-2F97-4F49-8601-071157401871}"/>
                  </a:ext>
                </a:extLst>
              </p:cNvPr>
              <p:cNvSpPr/>
              <p:nvPr/>
            </p:nvSpPr>
            <p:spPr>
              <a:xfrm>
                <a:off x="1759357" y="4614909"/>
                <a:ext cx="339664" cy="35492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3" name="圖片 62">
                <a:extLst>
                  <a:ext uri="{FF2B5EF4-FFF2-40B4-BE49-F238E27FC236}">
                    <a16:creationId xmlns:a16="http://schemas.microsoft.com/office/drawing/2014/main" id="{FE50A9F8-09F2-4EA1-910B-0E1FEEE61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0" t="7042" r="6791" b="6953"/>
              <a:stretch/>
            </p:blipFill>
            <p:spPr>
              <a:xfrm>
                <a:off x="1638361" y="4502571"/>
                <a:ext cx="581657" cy="579600"/>
              </a:xfrm>
              <a:prstGeom prst="rect">
                <a:avLst/>
              </a:prstGeom>
            </p:spPr>
          </p:pic>
        </p:grp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86B12945-4687-4F83-A99D-D3B52FA4B19B}"/>
                </a:ext>
              </a:extLst>
            </p:cNvPr>
            <p:cNvSpPr txBox="1"/>
            <p:nvPr/>
          </p:nvSpPr>
          <p:spPr>
            <a:xfrm>
              <a:off x="6183410" y="5277257"/>
              <a:ext cx="861066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今年運勢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41ACDC88-4B02-4E6C-A058-EB62D5CA6A8F}"/>
                </a:ext>
              </a:extLst>
            </p:cNvPr>
            <p:cNvSpPr txBox="1"/>
            <p:nvPr/>
          </p:nvSpPr>
          <p:spPr>
            <a:xfrm>
              <a:off x="6934535" y="5289590"/>
              <a:ext cx="861066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愛情運勢</a:t>
              </a: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0337D51A-58E0-4B14-8C90-6BE3175A8B6A}"/>
                </a:ext>
              </a:extLst>
            </p:cNvPr>
            <p:cNvSpPr txBox="1"/>
            <p:nvPr/>
          </p:nvSpPr>
          <p:spPr>
            <a:xfrm>
              <a:off x="7646074" y="5285724"/>
              <a:ext cx="861066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財務運勢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FC6AEE3-9421-45F3-9753-F894C08D7960}"/>
                </a:ext>
              </a:extLst>
            </p:cNvPr>
            <p:cNvSpPr/>
            <p:nvPr/>
          </p:nvSpPr>
          <p:spPr>
            <a:xfrm>
              <a:off x="6000249" y="1252437"/>
              <a:ext cx="2633196" cy="3190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483D581B-24FD-472D-B83B-5AB347F42851}"/>
                </a:ext>
              </a:extLst>
            </p:cNvPr>
            <p:cNvGrpSpPr/>
            <p:nvPr/>
          </p:nvGrpSpPr>
          <p:grpSpPr>
            <a:xfrm>
              <a:off x="6087178" y="1354809"/>
              <a:ext cx="230725" cy="114265"/>
              <a:chOff x="2006599" y="1613832"/>
              <a:chExt cx="296334" cy="143880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5D1558F1-8519-40B3-9FB7-765F8E29A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599" y="1757712"/>
                <a:ext cx="29633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AB4C9549-F138-404E-9024-5331B4CFBD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599" y="1613832"/>
                <a:ext cx="29633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D554A265-205E-479C-9BCA-224439715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600" y="1686626"/>
                <a:ext cx="29633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2" name="圖片 81">
            <a:extLst>
              <a:ext uri="{FF2B5EF4-FFF2-40B4-BE49-F238E27FC236}">
                <a16:creationId xmlns:a16="http://schemas.microsoft.com/office/drawing/2014/main" id="{66A5BA9F-CC6D-49B8-815E-CBCFB39DBC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86" b="93761" l="6586" r="92721">
                        <a14:foregroundMark x1="63605" y1="12305" x2="29937" y2="11819"/>
                        <a14:foregroundMark x1="26086" y1="13402" x2="25823" y2="13692"/>
                        <a14:foregroundMark x1="51646" y1="6759" x2="51646" y2="6759"/>
                        <a14:foregroundMark x1="53033" y1="8319" x2="43501" y2="9359"/>
                        <a14:foregroundMark x1="34489" y1="14731" x2="19584" y2="23224"/>
                        <a14:foregroundMark x1="45754" y1="25997" x2="41594" y2="52860"/>
                        <a14:foregroundMark x1="41594" y1="52860" x2="42634" y2="58059"/>
                        <a14:foregroundMark x1="53206" y1="32062" x2="50953" y2="51993"/>
                        <a14:foregroundMark x1="50433" y1="26690" x2="38302" y2="38821"/>
                        <a14:foregroundMark x1="45234" y1="26516" x2="39341" y2="36222"/>
                        <a14:foregroundMark x1="39341" y1="36222" x2="39341" y2="36395"/>
                        <a14:foregroundMark x1="51646" y1="29983" x2="45234" y2="37782"/>
                        <a14:foregroundMark x1="84575" y1="40555" x2="88215" y2="53553"/>
                        <a14:foregroundMark x1="92721" y1="48180" x2="92721" y2="48180"/>
                        <a14:foregroundMark x1="80243" y1="46274" x2="43328" y2="54593"/>
                        <a14:foregroundMark x1="74350" y1="38821" x2="60139" y2="61525"/>
                        <a14:foregroundMark x1="82842" y1="50087" x2="73657" y2="61352"/>
                        <a14:foregroundMark x1="73657" y1="61352" x2="57712" y2="71577"/>
                        <a14:foregroundMark x1="68631" y1="77123" x2="44367" y2="82496"/>
                        <a14:foregroundMark x1="44367" y1="82496" x2="33102" y2="77296"/>
                        <a14:foregroundMark x1="33102" y1="77296" x2="31889" y2="67764"/>
                        <a14:foregroundMark x1="49740" y1="93761" x2="49740" y2="93761"/>
                        <a14:foregroundMark x1="6932" y1="49567" x2="6932" y2="49567"/>
                        <a14:foregroundMark x1="50953" y1="25303" x2="41941" y2="41941"/>
                        <a14:foregroundMark x1="71924" y1="28596" x2="60659" y2="23050"/>
                        <a14:foregroundMark x1="60659" y1="23050" x2="33276" y2="20104"/>
                        <a14:foregroundMark x1="33276" y1="20104" x2="15945" y2="51127"/>
                        <a14:foregroundMark x1="15945" y1="51127" x2="20277" y2="62218"/>
                        <a14:foregroundMark x1="20277" y1="62218" x2="42634" y2="66031"/>
                        <a14:foregroundMark x1="42634" y1="66031" x2="66378" y2="50433"/>
                        <a14:foregroundMark x1="66378" y1="50433" x2="73657" y2="41594"/>
                        <a14:foregroundMark x1="73657" y1="41594" x2="73830" y2="30676"/>
                        <a14:foregroundMark x1="73830" y1="30676" x2="71404" y2="28076"/>
                        <a14:foregroundMark x1="6586" y1="41075" x2="6586" y2="41075"/>
                        <a14:foregroundMark x1="57886" y1="7799" x2="40035" y2="7626"/>
                        <a14:foregroundMark x1="25652" y1="13545" x2="26145" y2="13583"/>
                        <a14:backgroundMark x1="26343" y1="9185" x2="26690" y2="10052"/>
                        <a14:backgroundMark x1="26863" y1="8666" x2="26023" y2="12443"/>
                        <a14:backgroundMark x1="24957" y1="12998" x2="24957" y2="12998"/>
                        <a14:backgroundMark x1="25477" y1="12825" x2="25477" y2="12825"/>
                        <a14:backgroundMark x1="24957" y1="12998" x2="24957" y2="12998"/>
                        <a14:backgroundMark x1="25130" y1="12998" x2="25130" y2="12998"/>
                        <a14:backgroundMark x1="25303" y1="12998" x2="24437" y2="12998"/>
                        <a14:backgroundMark x1="26343" y1="12132" x2="25303" y2="12652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"/>
          <a:stretch/>
        </p:blipFill>
        <p:spPr>
          <a:xfrm>
            <a:off x="10724654" y="274542"/>
            <a:ext cx="957405" cy="9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B71E16E-B4F7-4962-A812-6F61904756DD}"/>
              </a:ext>
            </a:extLst>
          </p:cNvPr>
          <p:cNvGrpSpPr/>
          <p:nvPr/>
        </p:nvGrpSpPr>
        <p:grpSpPr>
          <a:xfrm>
            <a:off x="796413" y="411803"/>
            <a:ext cx="2348005" cy="736636"/>
            <a:chOff x="796413" y="411803"/>
            <a:chExt cx="2348005" cy="736636"/>
          </a:xfrm>
        </p:grpSpPr>
        <p:sp>
          <p:nvSpPr>
            <p:cNvPr id="4" name="文本框 3"/>
            <p:cNvSpPr txBox="1"/>
            <p:nvPr/>
          </p:nvSpPr>
          <p:spPr>
            <a:xfrm>
              <a:off x="1344549" y="411803"/>
              <a:ext cx="1371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ZhengHeiS-DB-GB" panose="02000000000000000000" pitchFamily="2" charset="0"/>
                  <a:ea typeface="FZZhengHeiS-DB-GB" panose="02000000000000000000" pitchFamily="2" charset="0"/>
                </a:rPr>
                <a:t>功能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07288" y="840662"/>
              <a:ext cx="2137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uturaBookC" charset="-52"/>
                  <a:ea typeface="微软雅黑" panose="020B0503020204020204" pitchFamily="34" charset="-122"/>
                </a:rPr>
                <a:t>Function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796413" y="457203"/>
              <a:ext cx="0" cy="632244"/>
            </a:xfrm>
            <a:prstGeom prst="line">
              <a:avLst/>
            </a:prstGeom>
            <a:ln w="76200">
              <a:solidFill>
                <a:srgbClr val="1C48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985" y="332359"/>
            <a:ext cx="816082" cy="81608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177683" y="1666134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6297560" y="1769806"/>
            <a:ext cx="4842879" cy="1150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297560" y="3182723"/>
            <a:ext cx="4842879" cy="1150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297560" y="4595640"/>
            <a:ext cx="4842879" cy="1150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177683" y="3078968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177683" y="4497549"/>
            <a:ext cx="1362525" cy="988578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8" name="矩形 3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417439" y="197302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17439" y="3403967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17439" y="4800810"/>
            <a:ext cx="103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25" name="文本框 9">
            <a:extLst>
              <a:ext uri="{FF2B5EF4-FFF2-40B4-BE49-F238E27FC236}">
                <a16:creationId xmlns:a16="http://schemas.microsoft.com/office/drawing/2014/main" id="{34472026-1075-4A24-AC03-781EF1AD2E6B}"/>
              </a:ext>
            </a:extLst>
          </p:cNvPr>
          <p:cNvSpPr txBox="1"/>
          <p:nvPr/>
        </p:nvSpPr>
        <p:spPr>
          <a:xfrm>
            <a:off x="7569704" y="2114160"/>
            <a:ext cx="357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查詢所屬星座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6" name="文本框 12">
            <a:extLst>
              <a:ext uri="{FF2B5EF4-FFF2-40B4-BE49-F238E27FC236}">
                <a16:creationId xmlns:a16="http://schemas.microsoft.com/office/drawing/2014/main" id="{8E5878A0-3225-457E-A7FC-C5D5BDE57902}"/>
              </a:ext>
            </a:extLst>
          </p:cNvPr>
          <p:cNvSpPr txBox="1"/>
          <p:nvPr/>
        </p:nvSpPr>
        <p:spPr>
          <a:xfrm>
            <a:off x="7569704" y="3532081"/>
            <a:ext cx="357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專屬星座相關資訊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30" name="文本框 15">
            <a:extLst>
              <a:ext uri="{FF2B5EF4-FFF2-40B4-BE49-F238E27FC236}">
                <a16:creationId xmlns:a16="http://schemas.microsoft.com/office/drawing/2014/main" id="{886B84D8-7FCE-4CE9-AF55-1F41FA3BF2AA}"/>
              </a:ext>
            </a:extLst>
          </p:cNvPr>
          <p:cNvSpPr txBox="1"/>
          <p:nvPr/>
        </p:nvSpPr>
        <p:spPr>
          <a:xfrm>
            <a:off x="7569704" y="4923920"/>
            <a:ext cx="357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運勢解析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66A5BA9F-CC6D-49B8-815E-CBCFB39DBC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86" b="93761" l="6586" r="92721">
                        <a14:foregroundMark x1="63605" y1="12305" x2="29937" y2="11819"/>
                        <a14:foregroundMark x1="26086" y1="13402" x2="25823" y2="13692"/>
                        <a14:foregroundMark x1="51646" y1="6759" x2="51646" y2="6759"/>
                        <a14:foregroundMark x1="53033" y1="8319" x2="43501" y2="9359"/>
                        <a14:foregroundMark x1="34489" y1="14731" x2="19584" y2="23224"/>
                        <a14:foregroundMark x1="45754" y1="25997" x2="41594" y2="52860"/>
                        <a14:foregroundMark x1="41594" y1="52860" x2="42634" y2="58059"/>
                        <a14:foregroundMark x1="53206" y1="32062" x2="50953" y2="51993"/>
                        <a14:foregroundMark x1="50433" y1="26690" x2="38302" y2="38821"/>
                        <a14:foregroundMark x1="45234" y1="26516" x2="39341" y2="36222"/>
                        <a14:foregroundMark x1="39341" y1="36222" x2="39341" y2="36395"/>
                        <a14:foregroundMark x1="51646" y1="29983" x2="45234" y2="37782"/>
                        <a14:foregroundMark x1="84575" y1="40555" x2="88215" y2="53553"/>
                        <a14:foregroundMark x1="92721" y1="48180" x2="92721" y2="48180"/>
                        <a14:foregroundMark x1="80243" y1="46274" x2="43328" y2="54593"/>
                        <a14:foregroundMark x1="74350" y1="38821" x2="60139" y2="61525"/>
                        <a14:foregroundMark x1="82842" y1="50087" x2="73657" y2="61352"/>
                        <a14:foregroundMark x1="73657" y1="61352" x2="57712" y2="71577"/>
                        <a14:foregroundMark x1="68631" y1="77123" x2="44367" y2="82496"/>
                        <a14:foregroundMark x1="44367" y1="82496" x2="33102" y2="77296"/>
                        <a14:foregroundMark x1="33102" y1="77296" x2="31889" y2="67764"/>
                        <a14:foregroundMark x1="49740" y1="93761" x2="49740" y2="93761"/>
                        <a14:foregroundMark x1="6932" y1="49567" x2="6932" y2="49567"/>
                        <a14:foregroundMark x1="50953" y1="25303" x2="41941" y2="41941"/>
                        <a14:foregroundMark x1="71924" y1="28596" x2="60659" y2="23050"/>
                        <a14:foregroundMark x1="60659" y1="23050" x2="33276" y2="20104"/>
                        <a14:foregroundMark x1="33276" y1="20104" x2="15945" y2="51127"/>
                        <a14:foregroundMark x1="15945" y1="51127" x2="20277" y2="62218"/>
                        <a14:foregroundMark x1="20277" y1="62218" x2="42634" y2="66031"/>
                        <a14:foregroundMark x1="42634" y1="66031" x2="66378" y2="50433"/>
                        <a14:foregroundMark x1="66378" y1="50433" x2="73657" y2="41594"/>
                        <a14:foregroundMark x1="73657" y1="41594" x2="73830" y2="30676"/>
                        <a14:foregroundMark x1="73830" y1="30676" x2="71404" y2="28076"/>
                        <a14:foregroundMark x1="6586" y1="41075" x2="6586" y2="41075"/>
                        <a14:foregroundMark x1="57886" y1="7799" x2="40035" y2="7626"/>
                        <a14:foregroundMark x1="25652" y1="13545" x2="26145" y2="13583"/>
                        <a14:backgroundMark x1="26343" y1="9185" x2="26690" y2="10052"/>
                        <a14:backgroundMark x1="26863" y1="8666" x2="26023" y2="12443"/>
                        <a14:backgroundMark x1="24957" y1="12998" x2="24957" y2="12998"/>
                        <a14:backgroundMark x1="25477" y1="12825" x2="25477" y2="12825"/>
                        <a14:backgroundMark x1="24957" y1="12998" x2="24957" y2="12998"/>
                        <a14:backgroundMark x1="25130" y1="12998" x2="25130" y2="12998"/>
                        <a14:backgroundMark x1="25303" y1="12998" x2="24437" y2="12998"/>
                        <a14:backgroundMark x1="26343" y1="12132" x2="25303" y2="12652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"/>
          <a:stretch/>
        </p:blipFill>
        <p:spPr>
          <a:xfrm>
            <a:off x="10724654" y="274542"/>
            <a:ext cx="957405" cy="9622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5C0C54-9AE6-442C-BFDE-DBA8E4BAD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6" y="1577298"/>
            <a:ext cx="4979512" cy="401976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856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0D36D49-430B-4CD2-A248-737680954777}"/>
              </a:ext>
            </a:extLst>
          </p:cNvPr>
          <p:cNvGrpSpPr/>
          <p:nvPr/>
        </p:nvGrpSpPr>
        <p:grpSpPr>
          <a:xfrm>
            <a:off x="1908282" y="1152768"/>
            <a:ext cx="2905012" cy="1248669"/>
            <a:chOff x="1908282" y="1152768"/>
            <a:chExt cx="2905012" cy="1248669"/>
          </a:xfrm>
        </p:grpSpPr>
        <p:sp>
          <p:nvSpPr>
            <p:cNvPr id="7" name="文本框 6"/>
            <p:cNvSpPr txBox="1"/>
            <p:nvPr/>
          </p:nvSpPr>
          <p:spPr>
            <a:xfrm>
              <a:off x="1908282" y="1570440"/>
              <a:ext cx="27476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4800" dirty="0">
                  <a:solidFill>
                    <a:srgbClr val="1C4885"/>
                  </a:solidFill>
                  <a:latin typeface="FZZhengHeiS-DB-GB" panose="02000000000000000000" pitchFamily="2" charset="0"/>
                  <a:ea typeface="FZZhengHeiS-DB-GB" panose="02000000000000000000" pitchFamily="2" charset="0"/>
                </a:rPr>
                <a:t>製作流程</a:t>
              </a:r>
              <a:endParaRPr lang="zh-CN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908283" y="1152768"/>
              <a:ext cx="29050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200" dirty="0">
                  <a:solidFill>
                    <a:srgbClr val="1C4885"/>
                  </a:solidFill>
                  <a:latin typeface="FuturaBookC" charset="-52"/>
                  <a:ea typeface="微软雅黑" panose="020B0503020204020204" pitchFamily="34" charset="-122"/>
                </a:rPr>
                <a:t>Production process</a:t>
              </a:r>
              <a:endParaRPr lang="zh-CN" altLang="en-US" sz="2200" dirty="0">
                <a:solidFill>
                  <a:srgbClr val="1C4885"/>
                </a:solidFill>
                <a:latin typeface="FuturaBookC" charset="-5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908283" y="3112512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01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72779" y="3105175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設計介面與功能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6520" y="3538454"/>
            <a:ext cx="967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FuturaBookC" pitchFamily="2" charset="-52"/>
              </a:rPr>
              <a:t>Design</a:t>
            </a:r>
            <a:endParaRPr lang="zh-CN" altLang="en-US" sz="1400" dirty="0">
              <a:latin typeface="FuturaBookC" pitchFamily="2" charset="-5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495346" y="3112512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02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59842" y="3105175"/>
            <a:ext cx="339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版面配置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33584" y="3538454"/>
            <a:ext cx="1689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dirty="0">
                <a:latin typeface="FuturaBookC" pitchFamily="2" charset="-52"/>
              </a:rPr>
              <a:t>typesetting</a:t>
            </a:r>
            <a:endParaRPr lang="zh-CN" altLang="en-US" sz="1400" dirty="0">
              <a:latin typeface="FuturaBookC" pitchFamily="2" charset="-5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908283" y="4355250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03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2779" y="4347913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架構建立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46520" y="4781192"/>
            <a:ext cx="1695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dirty="0">
                <a:latin typeface="FuturaBookC" pitchFamily="2" charset="-52"/>
              </a:rPr>
              <a:t>Framework</a:t>
            </a:r>
            <a:endParaRPr lang="zh-CN" altLang="en-US" sz="1400" dirty="0">
              <a:latin typeface="FuturaBookC" pitchFamily="2" charset="-52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F9E6840-2C60-4F54-BD64-3452A7019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86" b="93761" l="6586" r="92721">
                        <a14:foregroundMark x1="63605" y1="12305" x2="29937" y2="11819"/>
                        <a14:foregroundMark x1="26086" y1="13402" x2="25823" y2="13692"/>
                        <a14:foregroundMark x1="51646" y1="6759" x2="51646" y2="6759"/>
                        <a14:foregroundMark x1="53033" y1="8319" x2="43501" y2="9359"/>
                        <a14:foregroundMark x1="34489" y1="14731" x2="19584" y2="23224"/>
                        <a14:foregroundMark x1="45754" y1="25997" x2="41594" y2="52860"/>
                        <a14:foregroundMark x1="41594" y1="52860" x2="42634" y2="58059"/>
                        <a14:foregroundMark x1="53206" y1="32062" x2="50953" y2="51993"/>
                        <a14:foregroundMark x1="50433" y1="26690" x2="38302" y2="38821"/>
                        <a14:foregroundMark x1="45234" y1="26516" x2="39341" y2="36222"/>
                        <a14:foregroundMark x1="39341" y1="36222" x2="39341" y2="36395"/>
                        <a14:foregroundMark x1="51646" y1="29983" x2="45234" y2="37782"/>
                        <a14:foregroundMark x1="84575" y1="40555" x2="88215" y2="53553"/>
                        <a14:foregroundMark x1="92721" y1="48180" x2="92721" y2="48180"/>
                        <a14:foregroundMark x1="80243" y1="46274" x2="43328" y2="54593"/>
                        <a14:foregroundMark x1="74350" y1="38821" x2="60139" y2="61525"/>
                        <a14:foregroundMark x1="82842" y1="50087" x2="73657" y2="61352"/>
                        <a14:foregroundMark x1="73657" y1="61352" x2="57712" y2="71577"/>
                        <a14:foregroundMark x1="68631" y1="77123" x2="44367" y2="82496"/>
                        <a14:foregroundMark x1="44367" y1="82496" x2="33102" y2="77296"/>
                        <a14:foregroundMark x1="33102" y1="77296" x2="31889" y2="67764"/>
                        <a14:foregroundMark x1="49740" y1="93761" x2="49740" y2="93761"/>
                        <a14:foregroundMark x1="6932" y1="49567" x2="6932" y2="49567"/>
                        <a14:foregroundMark x1="50953" y1="25303" x2="41941" y2="41941"/>
                        <a14:foregroundMark x1="71924" y1="28596" x2="60659" y2="23050"/>
                        <a14:foregroundMark x1="60659" y1="23050" x2="33276" y2="20104"/>
                        <a14:foregroundMark x1="33276" y1="20104" x2="15945" y2="51127"/>
                        <a14:foregroundMark x1="15945" y1="51127" x2="20277" y2="62218"/>
                        <a14:foregroundMark x1="20277" y1="62218" x2="42634" y2="66031"/>
                        <a14:foregroundMark x1="42634" y1="66031" x2="66378" y2="50433"/>
                        <a14:foregroundMark x1="66378" y1="50433" x2="73657" y2="41594"/>
                        <a14:foregroundMark x1="73657" y1="41594" x2="73830" y2="30676"/>
                        <a14:foregroundMark x1="73830" y1="30676" x2="71404" y2="28076"/>
                        <a14:foregroundMark x1="6586" y1="41075" x2="6586" y2="41075"/>
                        <a14:foregroundMark x1="57886" y1="7799" x2="40035" y2="7626"/>
                        <a14:foregroundMark x1="25652" y1="13545" x2="26145" y2="13583"/>
                        <a14:backgroundMark x1="26343" y1="9185" x2="26690" y2="10052"/>
                        <a14:backgroundMark x1="26863" y1="8666" x2="26023" y2="12443"/>
                        <a14:backgroundMark x1="24957" y1="12998" x2="24957" y2="12998"/>
                        <a14:backgroundMark x1="25477" y1="12825" x2="25477" y2="12825"/>
                        <a14:backgroundMark x1="24957" y1="12998" x2="24957" y2="12998"/>
                        <a14:backgroundMark x1="25130" y1="12998" x2="25130" y2="12998"/>
                        <a14:backgroundMark x1="25303" y1="12998" x2="24437" y2="12998"/>
                        <a14:backgroundMark x1="26343" y1="12132" x2="25303" y2="12652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"/>
          <a:stretch/>
        </p:blipFill>
        <p:spPr>
          <a:xfrm>
            <a:off x="10353733" y="707923"/>
            <a:ext cx="957405" cy="962258"/>
          </a:xfrm>
          <a:prstGeom prst="rect">
            <a:avLst/>
          </a:prstGeom>
        </p:spPr>
      </p:pic>
      <p:sp>
        <p:nvSpPr>
          <p:cNvPr id="28" name="椭圆 14">
            <a:extLst>
              <a:ext uri="{FF2B5EF4-FFF2-40B4-BE49-F238E27FC236}">
                <a16:creationId xmlns:a16="http://schemas.microsoft.com/office/drawing/2014/main" id="{0FF84193-26FB-4DC1-8FD6-D2BA28497AC8}"/>
              </a:ext>
            </a:extLst>
          </p:cNvPr>
          <p:cNvSpPr/>
          <p:nvPr/>
        </p:nvSpPr>
        <p:spPr>
          <a:xfrm>
            <a:off x="6489310" y="4385670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FuturaBookC" charset="-52"/>
              </a:rPr>
              <a:t>0</a:t>
            </a:r>
            <a:r>
              <a:rPr lang="en-US" altLang="zh-TW" b="1" dirty="0">
                <a:solidFill>
                  <a:schemeClr val="bg1"/>
                </a:solidFill>
                <a:latin typeface="FuturaBookC" charset="-52"/>
              </a:rPr>
              <a:t>4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29" name="文本框 15">
            <a:extLst>
              <a:ext uri="{FF2B5EF4-FFF2-40B4-BE49-F238E27FC236}">
                <a16:creationId xmlns:a16="http://schemas.microsoft.com/office/drawing/2014/main" id="{3F631FE5-B015-4F26-81F5-6387EA9077F8}"/>
              </a:ext>
            </a:extLst>
          </p:cNvPr>
          <p:cNvSpPr txBox="1"/>
          <p:nvPr/>
        </p:nvSpPr>
        <p:spPr>
          <a:xfrm>
            <a:off x="7253806" y="4378333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程式編譯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30" name="文本框 16">
            <a:extLst>
              <a:ext uri="{FF2B5EF4-FFF2-40B4-BE49-F238E27FC236}">
                <a16:creationId xmlns:a16="http://schemas.microsoft.com/office/drawing/2014/main" id="{9F288E2A-55CC-407A-8C6C-6845899DF0A6}"/>
              </a:ext>
            </a:extLst>
          </p:cNvPr>
          <p:cNvSpPr txBox="1"/>
          <p:nvPr/>
        </p:nvSpPr>
        <p:spPr>
          <a:xfrm>
            <a:off x="7327547" y="4811612"/>
            <a:ext cx="1695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dirty="0">
                <a:latin typeface="FuturaBookC" pitchFamily="2" charset="-52"/>
              </a:rPr>
              <a:t>Programing</a:t>
            </a:r>
            <a:endParaRPr lang="zh-CN" altLang="en-US" sz="1400" dirty="0">
              <a:latin typeface="FuturaBookC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887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74</Words>
  <Application>Microsoft Office PowerPoint</Application>
  <PresentationFormat>寬螢幕</PresentationFormat>
  <Paragraphs>44</Paragraphs>
  <Slides>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3" baseType="lpstr">
      <vt:lpstr>Adobe 繁黑體 Std B</vt:lpstr>
      <vt:lpstr>FuturaBookC</vt:lpstr>
      <vt:lpstr>FZZhengHeiS-DB-GB</vt:lpstr>
      <vt:lpstr>Microsoft YaHei</vt:lpstr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夏念愷</dc:creator>
  <cp:lastModifiedBy>夏念愷</cp:lastModifiedBy>
  <cp:revision>13</cp:revision>
  <dcterms:created xsi:type="dcterms:W3CDTF">2020-05-29T17:58:07Z</dcterms:created>
  <dcterms:modified xsi:type="dcterms:W3CDTF">2020-05-30T12:58:16Z</dcterms:modified>
</cp:coreProperties>
</file>